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7" userDrawn="1">
          <p15:clr>
            <a:srgbClr val="A4A3A4"/>
          </p15:clr>
        </p15:guide>
        <p15:guide id="2" pos="102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4" autoAdjust="0"/>
    <p:restoredTop sz="94660"/>
  </p:normalViewPr>
  <p:slideViewPr>
    <p:cSldViewPr snapToGrid="0" showGuides="1">
      <p:cViewPr>
        <p:scale>
          <a:sx n="25" d="100"/>
          <a:sy n="25" d="100"/>
        </p:scale>
        <p:origin x="1138" y="-706"/>
      </p:cViewPr>
      <p:guideLst>
        <p:guide orient="horz" pos="13607"/>
        <p:guide pos="102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zh-CN" altLang="en-US" smtClean="0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160A7-B46C-4D4C-8489-0D2B05F8BCB5}" type="datetimeFigureOut">
              <a:rPr lang="zh-CN" altLang="en-US" smtClean="0"/>
              <a:t>2021-6-18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A5DE9-B8C6-4BAB-9D10-88F5960160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6537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160A7-B46C-4D4C-8489-0D2B05F8BCB5}" type="datetimeFigureOut">
              <a:rPr lang="zh-CN" altLang="en-US" smtClean="0"/>
              <a:t>2021-6-18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A5DE9-B8C6-4BAB-9D10-88F5960160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4138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160A7-B46C-4D4C-8489-0D2B05F8BCB5}" type="datetimeFigureOut">
              <a:rPr lang="zh-CN" altLang="en-US" smtClean="0"/>
              <a:t>2021-6-18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A5DE9-B8C6-4BAB-9D10-88F5960160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5904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160A7-B46C-4D4C-8489-0D2B05F8BCB5}" type="datetimeFigureOut">
              <a:rPr lang="zh-CN" altLang="en-US" smtClean="0"/>
              <a:t>2021-6-18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A5DE9-B8C6-4BAB-9D10-88F5960160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6642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160A7-B46C-4D4C-8489-0D2B05F8BCB5}" type="datetimeFigureOut">
              <a:rPr lang="zh-CN" altLang="en-US" smtClean="0"/>
              <a:t>2021-6-18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A5DE9-B8C6-4BAB-9D10-88F5960160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1097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160A7-B46C-4D4C-8489-0D2B05F8BCB5}" type="datetimeFigureOut">
              <a:rPr lang="zh-CN" altLang="en-US" smtClean="0"/>
              <a:t>2021-6-18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A5DE9-B8C6-4BAB-9D10-88F5960160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8033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160A7-B46C-4D4C-8489-0D2B05F8BCB5}" type="datetimeFigureOut">
              <a:rPr lang="zh-CN" altLang="en-US" smtClean="0"/>
              <a:t>2021-6-18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A5DE9-B8C6-4BAB-9D10-88F5960160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11017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160A7-B46C-4D4C-8489-0D2B05F8BCB5}" type="datetimeFigureOut">
              <a:rPr lang="zh-CN" altLang="en-US" smtClean="0"/>
              <a:t>2021-6-18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A5DE9-B8C6-4BAB-9D10-88F5960160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3912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160A7-B46C-4D4C-8489-0D2B05F8BCB5}" type="datetimeFigureOut">
              <a:rPr lang="zh-CN" altLang="en-US" smtClean="0"/>
              <a:t>2021-6-18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A5DE9-B8C6-4BAB-9D10-88F5960160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3689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160A7-B46C-4D4C-8489-0D2B05F8BCB5}" type="datetimeFigureOut">
              <a:rPr lang="zh-CN" altLang="en-US" smtClean="0"/>
              <a:t>2021-6-18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A5DE9-B8C6-4BAB-9D10-88F5960160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2517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160A7-B46C-4D4C-8489-0D2B05F8BCB5}" type="datetimeFigureOut">
              <a:rPr lang="zh-CN" altLang="en-US" smtClean="0"/>
              <a:t>2021-6-18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A5DE9-B8C6-4BAB-9D10-88F5960160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6405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160A7-B46C-4D4C-8489-0D2B05F8BCB5}" type="datetimeFigureOut">
              <a:rPr lang="zh-CN" altLang="en-US" smtClean="0"/>
              <a:t>2021-6-18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A5DE9-B8C6-4BAB-9D10-88F5960160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5251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430740" y="979714"/>
            <a:ext cx="27613831" cy="4310743"/>
          </a:xfrm>
          <a:ln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题目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753609" y="6074228"/>
            <a:ext cx="30893657" cy="3722914"/>
          </a:xfrm>
        </p:spPr>
        <p:txBody>
          <a:bodyPr>
            <a:normAutofit fontScale="92500" lnSpcReduction="20000"/>
          </a:bodyPr>
          <a:lstStyle/>
          <a:p>
            <a:r>
              <a:rPr lang="zh-CN" altLang="en-US" dirty="0" smtClean="0"/>
              <a:t>作者</a:t>
            </a:r>
            <a:r>
              <a:rPr lang="en-US" altLang="zh-CN" baseline="30000" dirty="0" smtClean="0"/>
              <a:t>1</a:t>
            </a:r>
            <a:r>
              <a:rPr lang="zh-CN" altLang="en-US" dirty="0" smtClean="0"/>
              <a:t>、作者</a:t>
            </a:r>
            <a:r>
              <a:rPr lang="en-US" altLang="zh-CN" baseline="30000" dirty="0" smtClean="0"/>
              <a:t>2</a:t>
            </a:r>
            <a:r>
              <a:rPr lang="zh-CN" altLang="en-US" dirty="0" smtClean="0"/>
              <a:t>、</a:t>
            </a:r>
            <a:r>
              <a:rPr lang="en-US" altLang="zh-CN" dirty="0" smtClean="0"/>
              <a:t> ….. </a:t>
            </a:r>
            <a:r>
              <a:rPr lang="zh-CN" altLang="en-US" dirty="0" smtClean="0"/>
              <a:t>通讯作者</a:t>
            </a:r>
            <a:r>
              <a:rPr lang="zh-CN" altLang="en-US" dirty="0"/>
              <a:t>*</a:t>
            </a:r>
            <a:endParaRPr lang="en-US" altLang="zh-CN" dirty="0" smtClean="0"/>
          </a:p>
          <a:p>
            <a:pPr marL="1371600" indent="1763713" algn="l">
              <a:buAutoNum type="arabicPeriod"/>
            </a:pPr>
            <a:r>
              <a:rPr lang="en-US" altLang="zh-CN" dirty="0" smtClean="0"/>
              <a:t>….</a:t>
            </a:r>
          </a:p>
          <a:p>
            <a:pPr marL="1371600" indent="1763713" algn="l">
              <a:buAutoNum type="arabicPeriod"/>
            </a:pPr>
            <a:r>
              <a:rPr lang="en-US" altLang="zh-CN" dirty="0" smtClean="0"/>
              <a:t>….</a:t>
            </a:r>
          </a:p>
        </p:txBody>
      </p:sp>
      <p:sp>
        <p:nvSpPr>
          <p:cNvPr id="4" name="副标题 2"/>
          <p:cNvSpPr txBox="1">
            <a:spLocks/>
          </p:cNvSpPr>
          <p:nvPr/>
        </p:nvSpPr>
        <p:spPr>
          <a:xfrm>
            <a:off x="790826" y="9797142"/>
            <a:ext cx="30893657" cy="30131657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3239902" rtl="0" eaLnBrk="1" latinLnBrk="0" hangingPunct="1">
              <a:lnSpc>
                <a:spcPct val="90000"/>
              </a:lnSpc>
              <a:spcBef>
                <a:spcPts val="3543"/>
              </a:spcBef>
              <a:buFont typeface="Arial" panose="020B0604020202020204" pitchFamily="34" charset="0"/>
              <a:buNone/>
              <a:defRPr sz="85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19951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7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39902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59853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79804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99755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719706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39657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959608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zh-CN" sz="22000" dirty="0" smtClean="0"/>
          </a:p>
          <a:p>
            <a:endParaRPr lang="en-US" altLang="zh-CN" sz="22000" dirty="0"/>
          </a:p>
          <a:p>
            <a:r>
              <a:rPr lang="zh-CN" altLang="en-US" sz="22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正文</a:t>
            </a:r>
            <a:endParaRPr lang="en-US" altLang="zh-CN" sz="22000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5000" dirty="0" smtClean="0">
                <a:solidFill>
                  <a:srgbClr val="FF000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说明：题目和正文的外框可不显示</a:t>
            </a:r>
            <a:endParaRPr lang="en-US" altLang="zh-CN" sz="15000" dirty="0" smtClean="0">
              <a:solidFill>
                <a:srgbClr val="FF0000"/>
              </a:solidFill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sp>
        <p:nvSpPr>
          <p:cNvPr id="5" name="标题 1"/>
          <p:cNvSpPr txBox="1">
            <a:spLocks/>
          </p:cNvSpPr>
          <p:nvPr/>
        </p:nvSpPr>
        <p:spPr>
          <a:xfrm>
            <a:off x="1" y="40538400"/>
            <a:ext cx="16200437" cy="266223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323990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25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zh-CN" altLang="en-US" sz="80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投稿人：</a:t>
            </a:r>
            <a:endParaRPr lang="en-US" altLang="zh-CN" sz="8000" dirty="0" smtClean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l">
              <a:lnSpc>
                <a:spcPct val="100000"/>
              </a:lnSpc>
            </a:pPr>
            <a:r>
              <a:rPr lang="zh-CN" altLang="en-US" sz="80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投稿</a:t>
            </a:r>
            <a:r>
              <a:rPr lang="zh-CN" altLang="en-US" sz="80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人单位：</a:t>
            </a:r>
            <a:endParaRPr lang="zh-CN" altLang="en-US" sz="80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625360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31</Words>
  <Application>Microsoft Office PowerPoint</Application>
  <PresentationFormat>自定义</PresentationFormat>
  <Paragraphs>10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等线</vt:lpstr>
      <vt:lpstr>等线 Light</vt:lpstr>
      <vt:lpstr>仿宋</vt:lpstr>
      <vt:lpstr>黑体</vt:lpstr>
      <vt:lpstr>宋体</vt:lpstr>
      <vt:lpstr>Arial</vt:lpstr>
      <vt:lpstr>Calibri</vt:lpstr>
      <vt:lpstr>Calibri Light</vt:lpstr>
      <vt:lpstr>Office 主题​​</vt:lpstr>
      <vt:lpstr>题目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题目</dc:title>
  <dc:creator>于昕</dc:creator>
  <cp:lastModifiedBy>于昕</cp:lastModifiedBy>
  <cp:revision>5</cp:revision>
  <dcterms:created xsi:type="dcterms:W3CDTF">2021-04-25T09:25:09Z</dcterms:created>
  <dcterms:modified xsi:type="dcterms:W3CDTF">2021-06-18T08:30:00Z</dcterms:modified>
</cp:coreProperties>
</file>